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70" r:id="rId4"/>
    <p:sldId id="262" r:id="rId5"/>
    <p:sldId id="271" r:id="rId6"/>
    <p:sldId id="272" r:id="rId7"/>
    <p:sldId id="258" r:id="rId8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69" autoAdjust="0"/>
    <p:restoredTop sz="94599" autoAdjust="0"/>
  </p:normalViewPr>
  <p:slideViewPr>
    <p:cSldViewPr>
      <p:cViewPr varScale="1">
        <p:scale>
          <a:sx n="86" d="100"/>
          <a:sy n="86" d="100"/>
        </p:scale>
        <p:origin x="533" y="67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2" d="100"/>
          <a:sy n="52" d="100"/>
        </p:scale>
        <p:origin x="2664" y="3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16-May-20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16-May-20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56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16-May-20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16-May-20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6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16-May-20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55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16-May-20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8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16-May-20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60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16-May-20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6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16-May-20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16-May-20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grpSp>
        <p:nvGrpSpPr>
          <p:cNvPr id="615" name="frame" descr="Box graphic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16-May-20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grpSp>
        <p:nvGrpSpPr>
          <p:cNvPr id="614" name="frame" descr="Box graphic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16-May-20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 smtClean="0"/>
              <a:pPr/>
              <a:t>16-May-20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r.wikipedia.org/wiki/%D0%A3%D0%BC%D0%B5%D1%82%D0%BD%D0%BE%D1%81%D1%82" TargetMode="External"/><Relationship Id="rId7" Type="http://schemas.openxmlformats.org/officeDocument/2006/relationships/hyperlink" Target="https://sr.wikipedia.org/wiki/%D0%88%D0%B0%D0%BF%D0%B0%D0%BD" TargetMode="External"/><Relationship Id="rId2" Type="http://schemas.openxmlformats.org/officeDocument/2006/relationships/hyperlink" Target="https://sr.wikipedia.org/wiki/%D0%A4%D0%B8%D0%BB%D0%B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r.wikipedia.org/wiki/%D0%A1%D1%98%D0%B5%D0%B4%D0%B8%D1%9A%D0%B5%D0%BD%D0%B5_%D0%90%D0%BC%D0%B5%D1%80%D0%B8%D1%87%D0%BA%D0%B5_%D0%94%D1%80%D0%B6%D0%B0%D0%B2%D0%B5" TargetMode="External"/><Relationship Id="rId5" Type="http://schemas.openxmlformats.org/officeDocument/2006/relationships/hyperlink" Target="https://sr.wikipedia.org/wiki/%D0%90%D0%BD%D0%B8%D0%BC%D0%B8%D1%80%D0%B0%D0%BD%D0%B8_%D0%BB%D0%B8%D0%BA" TargetMode="External"/><Relationship Id="rId4" Type="http://schemas.openxmlformats.org/officeDocument/2006/relationships/hyperlink" Target="https://sr.wikipedia.org/wiki/%D0%98%D0%B3%D1%80%D0%B0%D0%BD%D0%B8_%D1%84%D0%B8%D0%BB%D0%BC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png"/><Relationship Id="rId7" Type="http://schemas.openxmlformats.org/officeDocument/2006/relationships/image" Target="../media/image15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Омиљени цртани јунак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dirty="0"/>
              <a:t>19.05.2020.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Омиљени цртани јунак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Драги ученици,</a:t>
            </a:r>
          </a:p>
          <a:p>
            <a:pPr marL="0" indent="0">
              <a:buNone/>
            </a:pPr>
            <a:r>
              <a:rPr lang="sr-Cyrl-RS" dirty="0"/>
              <a:t>сви ви имате неког омиљеног цртанг јунака и зато вам ово сигурно неће бити тежак задатак.</a:t>
            </a:r>
          </a:p>
          <a:p>
            <a:pPr marL="0" indent="0">
              <a:buNone/>
            </a:pPr>
            <a:r>
              <a:rPr lang="sr-Cyrl-RS" dirty="0"/>
              <a:t>Али, пре него што ви кренете да стварате уметност, хајде да попричамо о цртаним филмовима. </a:t>
            </a:r>
            <a:r>
              <a:rPr lang="sr-Cyrl-RS" dirty="0">
                <a:sym typeface="Wingdings" panose="05000000000000000000" pitchFamily="2" charset="2"/>
              </a:rPr>
              <a:t></a:t>
            </a:r>
            <a:endParaRPr lang="sr-Cyrl-R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827217-51EF-4516-B5E1-6EB253A818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412" y="4343400"/>
            <a:ext cx="2819400" cy="2114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Цртани филм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Цртани</a:t>
            </a:r>
            <a:r>
              <a:rPr lang="ru-RU" dirty="0"/>
              <a:t> или </a:t>
            </a:r>
            <a:r>
              <a:rPr lang="ru-RU" b="1" dirty="0"/>
              <a:t>анимирани филм</a:t>
            </a:r>
            <a:r>
              <a:rPr lang="ru-RU" dirty="0"/>
              <a:t> је вид </a:t>
            </a:r>
            <a:r>
              <a:rPr lang="ru-RU" dirty="0">
                <a:hlinkClick r:id="rId2" tooltip="Филм"/>
              </a:rPr>
              <a:t>филмске</a:t>
            </a:r>
            <a:r>
              <a:rPr lang="ru-RU" dirty="0"/>
              <a:t> </a:t>
            </a:r>
            <a:r>
              <a:rPr lang="ru-RU" dirty="0">
                <a:hlinkClick r:id="rId3" tooltip="Уметност"/>
              </a:rPr>
              <a:t>уметности</a:t>
            </a:r>
            <a:r>
              <a:rPr lang="ru-RU" dirty="0"/>
              <a:t>. За разлику од </a:t>
            </a:r>
            <a:r>
              <a:rPr lang="ru-RU" dirty="0">
                <a:hlinkClick r:id="rId4" tooltip="Играни филм"/>
              </a:rPr>
              <a:t>играног филма</a:t>
            </a:r>
            <a:r>
              <a:rPr lang="ru-RU" dirty="0"/>
              <a:t>, у цртаном филму су </a:t>
            </a:r>
            <a:r>
              <a:rPr lang="ru-RU" dirty="0">
                <a:hlinkClick r:id="rId5" tooltip="Анимирани лик"/>
              </a:rPr>
              <a:t>ликови</a:t>
            </a:r>
            <a:r>
              <a:rPr lang="ru-RU" dirty="0"/>
              <a:t> и позадина нацртани. </a:t>
            </a:r>
          </a:p>
          <a:p>
            <a:r>
              <a:rPr lang="ru-RU" dirty="0"/>
              <a:t>У ову се скупину често стављају филмови у којој ни ликови ни позадина нису нацртани али нису нити стварни, живи, ликови него лутке. </a:t>
            </a:r>
          </a:p>
          <a:p>
            <a:r>
              <a:rPr lang="ru-RU" dirty="0"/>
              <a:t>Државе највећи произвођачи цртаних филмова су </a:t>
            </a:r>
            <a:r>
              <a:rPr lang="ru-RU" dirty="0">
                <a:hlinkClick r:id="rId6" tooltip="Сједињене Америчке Државе"/>
              </a:rPr>
              <a:t>САД</a:t>
            </a:r>
            <a:r>
              <a:rPr lang="ru-RU" dirty="0"/>
              <a:t> и </a:t>
            </a:r>
            <a:r>
              <a:rPr lang="ru-RU" dirty="0">
                <a:hlinkClick r:id="rId7" tooltip="Јапан"/>
              </a:rPr>
              <a:t>Јапан</a:t>
            </a:r>
            <a:r>
              <a:rPr lang="ru-RU" dirty="0"/>
              <a:t>.</a:t>
            </a:r>
          </a:p>
          <a:p>
            <a:r>
              <a:rPr lang="ru-RU" dirty="0"/>
              <a:t>Први анимирани филмови, које називамо и цртаним филмовима, приказани су у последњој деценији 19. века.</a:t>
            </a:r>
          </a:p>
          <a:p>
            <a:r>
              <a:rPr lang="ru-RU" dirty="0"/>
              <a:t>Цртани филмови су најчешће приказивани пре целовечерњег филма у биоскопима и трајали су отприлике пет минута.</a:t>
            </a: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420802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F3FFFB-DF2F-4F9B-AE8E-8CDB27BB26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2" y="381000"/>
            <a:ext cx="3352800" cy="18859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81AF1B-908F-4DC5-B83C-C8112F3D36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12" y="3057525"/>
            <a:ext cx="2835104" cy="22669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21A11C-6721-4BFE-A89C-CC8E232E1F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812" y="323849"/>
            <a:ext cx="2761943" cy="20002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612A49-F5E3-4E4C-A15A-41682A409A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125" y="2562687"/>
            <a:ext cx="2520232" cy="33099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6110A90-708D-4E3F-95B2-5576286679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212" y="2590800"/>
            <a:ext cx="2235374" cy="3200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77DF700-3F5B-4A2B-B711-C670D22A2F0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781" y="294410"/>
            <a:ext cx="3554414" cy="199935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B079E9A-5AF9-401B-ABD7-CBDE8CDA01F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247" y="3112656"/>
            <a:ext cx="1682775" cy="290315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453E14E-7058-4796-B5BF-19C203C94AE4}"/>
              </a:ext>
            </a:extLst>
          </p:cNvPr>
          <p:cNvSpPr txBox="1"/>
          <p:nvPr/>
        </p:nvSpPr>
        <p:spPr>
          <a:xfrm>
            <a:off x="538412" y="5872624"/>
            <a:ext cx="43368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r-Cyrl-RS" sz="2400" dirty="0"/>
              <a:t>Неки од цртаних јунака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6502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B17D8C0-07C2-4586-A6C9-094BAD7DD1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88" y="763480"/>
            <a:ext cx="2563988" cy="19229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E91F7B-622C-4F50-B6B8-0179B39A36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612" y="555862"/>
            <a:ext cx="2032000" cy="2438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85FEE90-B48F-46E1-A0F3-50975424C4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149" y="593592"/>
            <a:ext cx="2374945" cy="207254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44E384F-8385-4BDF-A43D-0FE170D504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89" y="3505200"/>
            <a:ext cx="2977007" cy="223275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122F346-9306-4272-8DCA-B31E270B6AE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612" y="3309151"/>
            <a:ext cx="4002319" cy="2667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1AB2A36-AED8-444D-97EA-110075BC7C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812" y="3262545"/>
            <a:ext cx="3562417" cy="266699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ED0EE9C-A43E-405E-82F0-B8DF6B3FAF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303" y="609600"/>
            <a:ext cx="3686174" cy="207687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E829BED-F97B-44E6-A148-D76CD9A32DFA}"/>
              </a:ext>
            </a:extLst>
          </p:cNvPr>
          <p:cNvSpPr txBox="1"/>
          <p:nvPr/>
        </p:nvSpPr>
        <p:spPr>
          <a:xfrm>
            <a:off x="379412" y="5976151"/>
            <a:ext cx="33528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r-Cyrl-RS" sz="2400" dirty="0"/>
              <a:t>Неки од цртаних јунака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9061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Омиљени цртани јунак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b="1" dirty="0"/>
              <a:t>Материјал потребан за рад:</a:t>
            </a:r>
          </a:p>
          <a:p>
            <a:r>
              <a:rPr lang="sr-Cyrl-RS" dirty="0"/>
              <a:t>Папир</a:t>
            </a:r>
          </a:p>
          <a:p>
            <a:r>
              <a:rPr lang="sr-Cyrl-RS" dirty="0"/>
              <a:t>Оловка, дрвене бојице, фломастери, воштане боје (по избору)</a:t>
            </a:r>
          </a:p>
          <a:p>
            <a:r>
              <a:rPr lang="sr-Cyrl-RS" b="1" dirty="0"/>
              <a:t>Ваш задатак:</a:t>
            </a:r>
          </a:p>
          <a:p>
            <a:r>
              <a:rPr lang="sr-Cyrl-RS" dirty="0"/>
              <a:t>Нацртајте вашег омиљеног цртаног јунака.</a:t>
            </a:r>
          </a:p>
        </p:txBody>
      </p:sp>
    </p:spTree>
    <p:extLst>
      <p:ext uri="{BB962C8B-B14F-4D97-AF65-F5344CB8AC3E}">
        <p14:creationId xmlns:p14="http://schemas.microsoft.com/office/powerpoint/2010/main" val="63409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Хвала на пажњи! </a:t>
            </a:r>
            <a:r>
              <a:rPr lang="sr-Cyrl-R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/>
              <a:t>Домаћи задатак: Слике радова послати на </a:t>
            </a:r>
            <a:r>
              <a:rPr lang="en-US" dirty="0"/>
              <a:t>Google </a:t>
            </a:r>
            <a:r>
              <a:rPr lang="sr-Cyrl-RS" dirty="0"/>
              <a:t>учионици.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75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TF00001018.potx" id="{D19C2884-2C55-4C1A-A5C2-5D03FF1F35A4}" vid="{5F7A9C6A-558C-4654-B762-2F22BC904FAE}"/>
    </a:ext>
  </a:extLst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Chalkboard education presentation (widescreen)</Template>
  <TotalTime>24</TotalTime>
  <Words>199</Words>
  <Application>Microsoft Office PowerPoint</Application>
  <PresentationFormat>Custom</PresentationFormat>
  <Paragraphs>22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Consolas</vt:lpstr>
      <vt:lpstr>Corbel</vt:lpstr>
      <vt:lpstr>Chalkboard 16x9</vt:lpstr>
      <vt:lpstr>Омиљени цртани јунак</vt:lpstr>
      <vt:lpstr>Омиљени цртани јунак</vt:lpstr>
      <vt:lpstr>Цртани филм</vt:lpstr>
      <vt:lpstr>PowerPoint Presentation</vt:lpstr>
      <vt:lpstr>PowerPoint Presentation</vt:lpstr>
      <vt:lpstr>Омиљени цртани јунак</vt:lpstr>
      <vt:lpstr>Хвала на пажњи!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Омиљени цртани јунак</dc:title>
  <dc:creator>Irena</dc:creator>
  <cp:lastModifiedBy>Irena</cp:lastModifiedBy>
  <cp:revision>3</cp:revision>
  <dcterms:created xsi:type="dcterms:W3CDTF">2020-05-16T14:14:02Z</dcterms:created>
  <dcterms:modified xsi:type="dcterms:W3CDTF">2020-05-16T14:38:46Z</dcterms:modified>
</cp:coreProperties>
</file>